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3C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1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693AC71-7C1B-92D6-7CD8-8017377B33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D4357375-EB26-3AE2-C3DE-42224EDC0C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2410497-7793-0D3D-2561-5DC40CA8A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4E62-BA46-412C-8E80-9C78EC5F0FD1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05CDD79-694D-4919-2882-15300A5E7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59199A6-1898-D906-1837-FF1D0146C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65EF2-F047-41A2-8621-9EB2DC6E5C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3636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F7CB774-009E-3006-A95B-5597561D5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F188C9F6-E448-45E5-AF77-1EBDD4C761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B09CB90-6143-7388-EF32-960D37B0E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4E62-BA46-412C-8E80-9C78EC5F0FD1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BF851A4-38A0-6E51-733F-8C9A726DC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139535B-BFB0-C15F-6B3C-ACE7E4895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65EF2-F047-41A2-8621-9EB2DC6E5C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90535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065499E1-0409-FC16-E5F0-253552D36B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C892E15-F5AD-77F2-FD8E-E717B89DE8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C9FF68E-F4EA-8C1C-5411-845B4BA3F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4E62-BA46-412C-8E80-9C78EC5F0FD1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85E1AC4-629D-929E-5FAD-0ED4270AC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EEB3070-493D-9F4C-F24A-1F6F8EFDE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65EF2-F047-41A2-8621-9EB2DC6E5C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4341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B3D63E1-39EB-745E-6B9B-DB0044306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76D8505-AA99-941B-5ED5-45770D445F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86051C5-A3C8-E054-D0C8-26D1A7ACA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4E62-BA46-412C-8E80-9C78EC5F0FD1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542BB11-3D20-3F93-BF50-70EBB2556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B3ACBD7-4969-4864-DEC5-AA283E6FD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65EF2-F047-41A2-8621-9EB2DC6E5C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98917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3A1A29D-9DA6-F66A-8285-D4BBC59A6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4173749-2FBB-8FC1-0FD1-9E12817A32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160920D-86FD-FD4C-F53D-D4AE8B223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4E62-BA46-412C-8E80-9C78EC5F0FD1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B8DDB11-CBA2-4F4F-BA86-3B2A526DF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D1F5AF2-F8EA-9BD4-CE94-2A25CDC33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65EF2-F047-41A2-8621-9EB2DC6E5C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9462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E337D19-BDD2-0877-2F8F-90AF5AB5C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9A4E200-15E7-CACF-4C59-0B3907FFBE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5EFE80B-8A45-008A-BF83-2527E9F9A6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59EB6C5-52CC-D946-3746-6DB15B6EE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4E62-BA46-412C-8E80-9C78EC5F0FD1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E619438-1110-75E8-83EF-098F6CA7A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757F0CE-1409-154E-10FA-B994EA866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65EF2-F047-41A2-8621-9EB2DC6E5C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927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D4E3A47-0774-0006-B790-2E27CC97B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0F5F180-7CB6-0DC1-300A-77CD971F16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37E1907-FB6F-378A-DD9C-9EB7B1E28B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20F9F057-8323-95ED-A774-2252EB9B58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CA330C83-E32E-BAFE-3017-4175587CCE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8A86F9-15E5-7ED5-3DDB-E03F3D879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4E62-BA46-412C-8E80-9C78EC5F0FD1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4B4B0D99-6996-0D56-B67B-938C1A708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AA942BD6-5D71-5188-60C1-5F17A5CCA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65EF2-F047-41A2-8621-9EB2DC6E5C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8649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7C013CA-13A3-13C7-0C08-7CE5F2647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C3C16042-55D6-02AF-CF86-2C8C24C5E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4E62-BA46-412C-8E80-9C78EC5F0FD1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DB70D5D-1A3A-0B2F-8D0C-06DDB2662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72EAF316-E0A7-53FF-5951-40F784285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65EF2-F047-41A2-8621-9EB2DC6E5C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8923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24896FE6-72B2-039A-1001-4797907D7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4E62-BA46-412C-8E80-9C78EC5F0FD1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2180DBE8-28EE-D4CF-152D-F8BA7635F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FAA2584-8B97-0336-CE46-026093FDC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65EF2-F047-41A2-8621-9EB2DC6E5C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72291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D232BD8-6A52-D110-2230-825825D0F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2B94A94-5395-BD7C-D465-80A147234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016038FE-B645-DA17-C7E4-06DD13BE92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172FF5A-19B0-FD16-7604-87273B67A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4E62-BA46-412C-8E80-9C78EC5F0FD1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C525B22-A3D6-3240-2560-7602D9769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8B95250-2EF2-120B-42EF-400ABF80A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65EF2-F047-41A2-8621-9EB2DC6E5C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2516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B637CA8-BADA-3B51-B6CB-2FA47B76F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F018A439-4005-39AF-1003-1C7F4B714F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0D31577-F8F1-2D55-F9F5-51573EC258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930C004-4594-3363-FDB7-E67A14D6A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4E62-BA46-412C-8E80-9C78EC5F0FD1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ABFCDCD-6B0A-4ECE-498F-8A001FF2C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A688676-A903-E7B1-9730-D47820161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65EF2-F047-41A2-8621-9EB2DC6E5C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731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2BD8F104-AFF5-6BCB-B859-22AC095FC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C63C665-19FF-5DAF-77B3-72082FCF7A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0BB6D6E-BD32-C1B2-E3CF-3CE17E2654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44E62-BA46-412C-8E80-9C78EC5F0FD1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93D260D-64E8-B5D0-2EC4-285D18D6A5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D9AD7B8-969B-11ED-036D-2C7D52C1EF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65EF2-F047-41A2-8621-9EB2DC6E5C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6297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483D3091-95E0-8449-E8F3-696213A55C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004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와이드스크린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KSN 2025</dc:creator>
  <cp:lastModifiedBy>_ Silvia</cp:lastModifiedBy>
  <cp:revision>6</cp:revision>
  <dcterms:created xsi:type="dcterms:W3CDTF">2025-05-13T09:02:33Z</dcterms:created>
  <dcterms:modified xsi:type="dcterms:W3CDTF">2025-05-13T09:31:11Z</dcterms:modified>
</cp:coreProperties>
</file>