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93AC71-7C1B-92D6-7CD8-8017377B3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4357375-EB26-3AE2-C3DE-42224EDC0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410497-7793-0D3D-2561-5DC40CA8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5CDD79-694D-4919-2882-15300A5E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9199A6-1898-D906-1837-FF1D0146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63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7CB774-009E-3006-A95B-5597561D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188C9F6-E448-45E5-AF77-1EBDD4C76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09CB90-6143-7388-EF32-960D37B0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F851A4-38A0-6E51-733F-8C9A726D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39535B-BFB0-C15F-6B3C-ACE7E48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53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65499E1-0409-FC16-E5F0-253552D36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892E15-F5AD-77F2-FD8E-E717B89DE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9FF68E-F4EA-8C1C-5411-845B4BA3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E1AC4-629D-929E-5FAD-0ED4270A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EB3070-493D-9F4C-F24A-1F6F8EFD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34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D63E1-39EB-745E-6B9B-DB004430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D8505-AA99-941B-5ED5-45770D445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6051C5-A3C8-E054-D0C8-26D1A7AC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42BB11-3D20-3F93-BF50-70EBB255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3ACBD7-4969-4864-DEC5-AA283E6F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91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A1A29D-9DA6-F66A-8285-D4BBC59A6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4173749-2FBB-8FC1-0FD1-9E12817A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60920D-86FD-FD4C-F53D-D4AE8B22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DDB11-CBA2-4F4F-BA86-3B2A526D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1F5AF2-F8EA-9BD4-CE94-2A25CDC3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46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337D19-BDD2-0877-2F8F-90AF5AB5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A4E200-15E7-CACF-4C59-0B3907FFB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EFE80B-8A45-008A-BF83-2527E9F9A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9EB6C5-52CC-D946-3746-6DB15B6E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619438-1110-75E8-83EF-098F6CA7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57F0CE-1409-154E-10FA-B994EA86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2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4E3A47-0774-0006-B790-2E27CC97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F5F180-7CB6-0DC1-300A-77CD971F1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37E1907-FB6F-378A-DD9C-9EB7B1E28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0F9F057-8323-95ED-A774-2252EB9B58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330C83-E32E-BAFE-3017-4175587CC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8A86F9-15E5-7ED5-3DDB-E03F3D87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B4B0D99-6996-0D56-B67B-938C1A70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A942BD6-5D71-5188-60C1-5F17A5CC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64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C013CA-13A3-13C7-0C08-7CE5F264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3C16042-55D6-02AF-CF86-2C8C24C5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DB70D5D-1A3A-0B2F-8D0C-06DDB266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EAF316-E0A7-53FF-5951-40F78428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92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4896FE6-72B2-039A-1001-4797907D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80DBE8-28EE-D4CF-152D-F8BA7635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AA2584-8B97-0336-CE46-026093FD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2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232BD8-6A52-D110-2230-825825D0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B94A94-5395-BD7C-D465-80A147234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16038FE-B645-DA17-C7E4-06DD13BE9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72FF5A-19B0-FD16-7604-87273B67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525B22-A3D6-3240-2560-7602D976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B95250-2EF2-120B-42EF-400ABF80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51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37CA8-BADA-3B51-B6CB-2FA47B76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018A439-4005-39AF-1003-1C7F4B714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0D31577-F8F1-2D55-F9F5-51573EC25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30C004-4594-3363-FDB7-E67A14D6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ABFCDCD-6B0A-4ECE-498F-8A001FF2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688676-A903-E7B1-9730-D4782016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31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BD8F104-AFF5-6BCB-B859-22AC095F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C63C665-19FF-5DAF-77B3-72082FCF7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BB6D6E-BD32-C1B2-E3CF-3CE17E265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4E62-BA46-412C-8E80-9C78EC5F0FD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3D260D-64E8-B5D0-2EC4-285D18D6A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9AD7B8-969B-11ED-036D-2C7D52C1E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5EF2-F047-41A2-8621-9EB2DC6E5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29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83D3091-95E0-8449-E8F3-696213A55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KSN 2025</dc:creator>
  <cp:lastModifiedBy>_ Silvia</cp:lastModifiedBy>
  <cp:revision>6</cp:revision>
  <dcterms:created xsi:type="dcterms:W3CDTF">2025-05-13T09:02:33Z</dcterms:created>
  <dcterms:modified xsi:type="dcterms:W3CDTF">2025-05-13T09:31:11Z</dcterms:modified>
</cp:coreProperties>
</file>